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88B7-28D4-4073-8E47-12EBAE7EA1D1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6824F-A8CF-45F4-BB5F-A82A459B7D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307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88B7-28D4-4073-8E47-12EBAE7EA1D1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6824F-A8CF-45F4-BB5F-A82A459B7D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444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88B7-28D4-4073-8E47-12EBAE7EA1D1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6824F-A8CF-45F4-BB5F-A82A459B7D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021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88B7-28D4-4073-8E47-12EBAE7EA1D1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6824F-A8CF-45F4-BB5F-A82A459B7D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68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88B7-28D4-4073-8E47-12EBAE7EA1D1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6824F-A8CF-45F4-BB5F-A82A459B7D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433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88B7-28D4-4073-8E47-12EBAE7EA1D1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6824F-A8CF-45F4-BB5F-A82A459B7D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121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88B7-28D4-4073-8E47-12EBAE7EA1D1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6824F-A8CF-45F4-BB5F-A82A459B7D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240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88B7-28D4-4073-8E47-12EBAE7EA1D1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6824F-A8CF-45F4-BB5F-A82A459B7D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787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88B7-28D4-4073-8E47-12EBAE7EA1D1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6824F-A8CF-45F4-BB5F-A82A459B7D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316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88B7-28D4-4073-8E47-12EBAE7EA1D1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6824F-A8CF-45F4-BB5F-A82A459B7D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024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88B7-28D4-4073-8E47-12EBAE7EA1D1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6824F-A8CF-45F4-BB5F-A82A459B7D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486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688B7-28D4-4073-8E47-12EBAE7EA1D1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6824F-A8CF-45F4-BB5F-A82A459B7D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082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Strings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ioelectro.ir/course/learn-c</a:t>
            </a:r>
          </a:p>
        </p:txBody>
      </p:sp>
    </p:spTree>
    <p:extLst>
      <p:ext uri="{BB962C8B-B14F-4D97-AF65-F5344CB8AC3E}">
        <p14:creationId xmlns:p14="http://schemas.microsoft.com/office/powerpoint/2010/main" val="296196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Defining strings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739"/>
            <a:ext cx="10515600" cy="471922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Strings in C are actually arrays of characters. Although using pointers in C is an advanced subject, fully explained later on, we will use pointers to a character array to define simple strings, in the following manner: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char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*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name = 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"John Smith"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en-US" dirty="0" smtClean="0"/>
              <a:t>This method creates a string which we can only use for reading. If we wish to define a string which can be manipulated, we will need to define it as a local character array: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char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name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[]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= 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"John Smith";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12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37322"/>
            <a:ext cx="10515600" cy="601648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This notation is different because it allocates an array variable so we can manipulate it. The empty brackets notation [] tells the compiler to calculate the size of the array automatically. This is in fact the same as allocating it explicitly, adding one to the length of the string: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char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name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[]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= 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"John Smith"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/* is the same as */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char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name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[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11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]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= 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"John Smith"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en-US" dirty="0" smtClean="0">
                <a:ea typeface="Cascadia Code" panose="020B0609020000020004" pitchFamily="49" charset="0"/>
                <a:cs typeface="Cascadia Code" panose="020B0609020000020004" pitchFamily="49" charset="0"/>
              </a:rPr>
              <a:t>The reason that we need to add one, although the string John Smith is exactly 10 characters long, is for the string termination: a special character (equal to 0) which indicates the end of the string. The end of the string is marked because the program does not know the length of the string - only the compiler knows it according to the code.</a:t>
            </a:r>
          </a:p>
        </p:txBody>
      </p:sp>
    </p:spTree>
    <p:extLst>
      <p:ext uri="{BB962C8B-B14F-4D97-AF65-F5344CB8AC3E}">
        <p14:creationId xmlns:p14="http://schemas.microsoft.com/office/powerpoint/2010/main" val="330910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String formatting with </a:t>
            </a:r>
            <a:r>
              <a:rPr lang="en-US" b="1" dirty="0" err="1" smtClean="0"/>
              <a:t>printf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739"/>
            <a:ext cx="10515600" cy="471922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We can use the </a:t>
            </a:r>
            <a:r>
              <a:rPr lang="en-US" dirty="0" err="1" smtClean="0"/>
              <a:t>printf</a:t>
            </a:r>
            <a:r>
              <a:rPr lang="en-US" dirty="0" smtClean="0"/>
              <a:t> command to format a string together with other strings, in the following manner: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char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*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name = 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"John Smith"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age =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27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/* prints out 'John Smith is 27 years old.' */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rgbClr val="FF33CC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printf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"%s is %d years old.\n"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name, age);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en-US" dirty="0" smtClean="0"/>
              <a:t>Notice that when printing strings, we must add a newline (\n) character so that our next </a:t>
            </a:r>
            <a:r>
              <a:rPr lang="en-US" dirty="0" err="1" smtClean="0"/>
              <a:t>printf</a:t>
            </a:r>
            <a:r>
              <a:rPr lang="en-US" dirty="0" smtClean="0"/>
              <a:t> statement will print in a new line.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60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String Length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function '</a:t>
            </a:r>
            <a:r>
              <a:rPr lang="en-US" dirty="0" err="1" smtClean="0"/>
              <a:t>strlen</a:t>
            </a:r>
            <a:r>
              <a:rPr lang="en-US" dirty="0" smtClean="0"/>
              <a:t>' returns the length of the string which has to be passed as an argument: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char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*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name = 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"Nikhil"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rgbClr val="FF33CC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printf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"%d\n"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</a:t>
            </a:r>
            <a:r>
              <a:rPr lang="en-US" dirty="0" err="1" smtClean="0">
                <a:solidFill>
                  <a:srgbClr val="FF33CC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strlen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(name));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87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String comparison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31235"/>
            <a:ext cx="10515600" cy="5022574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The function </a:t>
            </a:r>
            <a:r>
              <a:rPr lang="en-US" i="1" dirty="0" err="1" smtClean="0"/>
              <a:t>strncmp</a:t>
            </a:r>
            <a:r>
              <a:rPr lang="en-US" dirty="0" smtClean="0"/>
              <a:t> compares between two strings, returning the number 0 if they are equal, or a different number if they are different. The arguments are the two strings to be compared, and the maximum comparison length. There is also an unsafe version of this function called </a:t>
            </a:r>
            <a:r>
              <a:rPr lang="en-US" i="1" dirty="0" err="1" smtClean="0"/>
              <a:t>strcmp</a:t>
            </a:r>
            <a:r>
              <a:rPr lang="en-US" dirty="0" smtClean="0"/>
              <a:t>, but it is not recommended to use it. For example: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char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*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name = 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"John"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if (</a:t>
            </a:r>
            <a:r>
              <a:rPr lang="en-US" dirty="0" err="1" smtClean="0">
                <a:solidFill>
                  <a:srgbClr val="FF33CC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strncmp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(name, 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"John"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4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) ==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0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)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n-US" dirty="0" err="1" smtClean="0">
                <a:solidFill>
                  <a:srgbClr val="FF33CC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printf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"Hello, John!\n"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else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n-US" dirty="0" err="1" smtClean="0">
                <a:solidFill>
                  <a:srgbClr val="FF33CC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printf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"You are not John. Go away.\n"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1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String Concatenation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0991"/>
            <a:ext cx="10515600" cy="4705972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The function </a:t>
            </a:r>
            <a:r>
              <a:rPr lang="en-US" i="1" dirty="0" smtClean="0"/>
              <a:t>'</a:t>
            </a:r>
            <a:r>
              <a:rPr lang="en-US" i="1" dirty="0" err="1" smtClean="0">
                <a:solidFill>
                  <a:srgbClr val="FF33CC"/>
                </a:solidFill>
              </a:rPr>
              <a:t>strncat</a:t>
            </a:r>
            <a:r>
              <a:rPr lang="en-US" dirty="0" smtClean="0"/>
              <a:t>' appends first </a:t>
            </a:r>
            <a:r>
              <a:rPr lang="en-US" i="1" dirty="0" smtClean="0"/>
              <a:t>n</a:t>
            </a:r>
            <a:r>
              <a:rPr lang="en-US" dirty="0" smtClean="0"/>
              <a:t> characters of </a:t>
            </a:r>
            <a:r>
              <a:rPr lang="en-US" i="1" dirty="0" err="1" smtClean="0"/>
              <a:t>src</a:t>
            </a:r>
            <a:r>
              <a:rPr lang="en-US" dirty="0" smtClean="0"/>
              <a:t> string to the destination string where </a:t>
            </a:r>
            <a:r>
              <a:rPr lang="en-US" i="1" dirty="0" smtClean="0"/>
              <a:t>n</a:t>
            </a:r>
            <a:r>
              <a:rPr lang="en-US" dirty="0" smtClean="0"/>
              <a:t> is </a:t>
            </a:r>
            <a:r>
              <a:rPr lang="en-US" i="1" dirty="0" smtClean="0">
                <a:solidFill>
                  <a:srgbClr val="FF33CC"/>
                </a:solidFill>
              </a:rPr>
              <a:t>min</a:t>
            </a:r>
            <a:r>
              <a:rPr lang="en-US" i="1" dirty="0" smtClean="0"/>
              <a:t>(</a:t>
            </a:r>
            <a:r>
              <a:rPr lang="en-US" i="1" dirty="0" err="1" smtClean="0"/>
              <a:t>n,</a:t>
            </a:r>
            <a:r>
              <a:rPr lang="en-US" i="1" dirty="0" err="1" smtClean="0">
                <a:solidFill>
                  <a:srgbClr val="FF33CC"/>
                </a:solidFill>
              </a:rPr>
              <a:t>length</a:t>
            </a:r>
            <a:r>
              <a:rPr lang="en-US" i="1" dirty="0" smtClean="0"/>
              <a:t>(</a:t>
            </a:r>
            <a:r>
              <a:rPr lang="en-US" i="1" dirty="0" err="1" smtClean="0"/>
              <a:t>src</a:t>
            </a:r>
            <a:r>
              <a:rPr lang="en-US" i="1" dirty="0" smtClean="0"/>
              <a:t>));</a:t>
            </a:r>
            <a:r>
              <a:rPr lang="en-US" dirty="0" smtClean="0"/>
              <a:t> The arguments passed are destination </a:t>
            </a:r>
            <a:r>
              <a:rPr lang="en-US" i="1" dirty="0" smtClean="0"/>
              <a:t>string</a:t>
            </a:r>
            <a:r>
              <a:rPr lang="en-US" dirty="0" smtClean="0"/>
              <a:t>, source </a:t>
            </a:r>
            <a:r>
              <a:rPr lang="en-US" i="1" dirty="0" smtClean="0"/>
              <a:t>string</a:t>
            </a:r>
            <a:r>
              <a:rPr lang="en-US" dirty="0" smtClean="0"/>
              <a:t>, and </a:t>
            </a:r>
            <a:r>
              <a:rPr lang="en-US" i="1" dirty="0" smtClean="0"/>
              <a:t>n</a:t>
            </a:r>
            <a:r>
              <a:rPr lang="en-US" dirty="0" smtClean="0"/>
              <a:t> - maximum number of characters to be appended. For Example: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char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err="1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dest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[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20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]=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"Hello"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char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err="1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src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[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20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]=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"World"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err="1" smtClean="0">
                <a:solidFill>
                  <a:srgbClr val="FF33CC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strncat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(dest,src,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3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rgbClr val="FF33CC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printf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"%s\n"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</a:t>
            </a:r>
            <a:r>
              <a:rPr lang="en-US" dirty="0" err="1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dest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err="1" smtClean="0">
                <a:solidFill>
                  <a:srgbClr val="FF33CC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strncat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(dest,src,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20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rgbClr val="FF33CC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printf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"%s\n"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</a:t>
            </a:r>
            <a:r>
              <a:rPr lang="en-US" dirty="0" err="1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dest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01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Exercise</a:t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</a:rPr>
              <a:t>Define</a:t>
            </a:r>
            <a:r>
              <a:rPr lang="en-US" dirty="0" smtClean="0"/>
              <a:t> the string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</a:rPr>
              <a:t>first_name</a:t>
            </a:r>
            <a:r>
              <a:rPr lang="en-US" dirty="0" smtClean="0"/>
              <a:t> with the value </a:t>
            </a:r>
            <a:r>
              <a:rPr lang="en-US" i="1" dirty="0" smtClean="0">
                <a:solidFill>
                  <a:srgbClr val="FF0000"/>
                </a:solidFill>
              </a:rPr>
              <a:t>John</a:t>
            </a:r>
            <a:r>
              <a:rPr lang="en-US" dirty="0" smtClean="0"/>
              <a:t> using the 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</a:rPr>
              <a:t>pointer notation</a:t>
            </a:r>
            <a:r>
              <a:rPr lang="en-US" dirty="0" smtClean="0"/>
              <a:t>, and </a:t>
            </a:r>
            <a:r>
              <a:rPr lang="en-US" i="1" dirty="0" smtClean="0">
                <a:solidFill>
                  <a:schemeClr val="accent5">
                    <a:lumMod val="75000"/>
                  </a:schemeClr>
                </a:solidFill>
              </a:rPr>
              <a:t>define</a:t>
            </a:r>
            <a:r>
              <a:rPr lang="en-US" dirty="0" smtClean="0"/>
              <a:t> the string </a:t>
            </a:r>
            <a:r>
              <a:rPr lang="en-US" i="1" dirty="0" err="1" smtClean="0">
                <a:solidFill>
                  <a:schemeClr val="accent5">
                    <a:lumMod val="75000"/>
                  </a:schemeClr>
                </a:solidFill>
              </a:rPr>
              <a:t>last_name</a:t>
            </a:r>
            <a:r>
              <a:rPr lang="en-US" dirty="0" smtClean="0"/>
              <a:t> with the value </a:t>
            </a:r>
            <a:r>
              <a:rPr lang="en-US" i="1" dirty="0" smtClean="0">
                <a:solidFill>
                  <a:srgbClr val="FF0000"/>
                </a:solidFill>
              </a:rPr>
              <a:t>Doe</a:t>
            </a:r>
            <a:r>
              <a:rPr lang="en-US" dirty="0" smtClean="0"/>
              <a:t> using the local </a:t>
            </a:r>
            <a:r>
              <a:rPr lang="en-US" i="1" dirty="0" smtClean="0">
                <a:solidFill>
                  <a:schemeClr val="accent5">
                    <a:lumMod val="75000"/>
                  </a:schemeClr>
                </a:solidFill>
              </a:rPr>
              <a:t>array</a:t>
            </a:r>
            <a:r>
              <a:rPr lang="en-US" dirty="0" smtClean="0"/>
              <a:t> notation.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15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586</Words>
  <Application>Microsoft Office PowerPoint</Application>
  <PresentationFormat>Widescreen</PresentationFormat>
  <Paragraphs>58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Cascadia Code</vt:lpstr>
      <vt:lpstr>Office Theme</vt:lpstr>
      <vt:lpstr>Strings</vt:lpstr>
      <vt:lpstr>Defining strings</vt:lpstr>
      <vt:lpstr>PowerPoint Presentation</vt:lpstr>
      <vt:lpstr>String formatting with printf</vt:lpstr>
      <vt:lpstr>String Length</vt:lpstr>
      <vt:lpstr>String comparison</vt:lpstr>
      <vt:lpstr>String Concatenation</vt:lpstr>
      <vt:lpstr>Exercise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Strings</dc:title>
  <dc:creator>Esmaeill</dc:creator>
  <cp:lastModifiedBy>Esmaeill</cp:lastModifiedBy>
  <cp:revision>19</cp:revision>
  <dcterms:created xsi:type="dcterms:W3CDTF">2022-10-05T16:40:18Z</dcterms:created>
  <dcterms:modified xsi:type="dcterms:W3CDTF">2022-10-06T06:13:28Z</dcterms:modified>
</cp:coreProperties>
</file>