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11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42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843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80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08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6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1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222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20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7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69A3E-92F4-4B9B-915C-E40D91D26892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59040-F511-4A47-A0AF-6749310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4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89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7260"/>
            <a:ext cx="10515600" cy="523970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 functions are simple, but because of how C works, the power of functions is a bit limited.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   Functions receive either a fixed or variable amount of arguments.</a:t>
            </a:r>
          </a:p>
          <a:p>
            <a:r>
              <a:rPr lang="en-US" dirty="0" smtClean="0"/>
              <a:t>    Functions can only return one value, or return no value.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C, </a:t>
            </a:r>
            <a:r>
              <a:rPr lang="en-US" b="1" dirty="0" smtClean="0"/>
              <a:t>arguments</a:t>
            </a:r>
            <a:r>
              <a:rPr lang="en-US" dirty="0" smtClean="0"/>
              <a:t> are </a:t>
            </a:r>
            <a:r>
              <a:rPr lang="en-US" b="1" dirty="0" smtClean="0"/>
              <a:t>copied by value </a:t>
            </a:r>
            <a:r>
              <a:rPr lang="en-US" dirty="0" smtClean="0"/>
              <a:t>to </a:t>
            </a:r>
            <a:r>
              <a:rPr lang="en-US" b="1" dirty="0" smtClean="0"/>
              <a:t>functions</a:t>
            </a:r>
            <a:r>
              <a:rPr lang="en-US" dirty="0" smtClean="0"/>
              <a:t>, which means that we </a:t>
            </a:r>
            <a:r>
              <a:rPr lang="en-US" b="1" dirty="0" smtClean="0"/>
              <a:t>cannot</a:t>
            </a:r>
            <a:r>
              <a:rPr lang="en-US" dirty="0" smtClean="0"/>
              <a:t> change </a:t>
            </a:r>
            <a:r>
              <a:rPr lang="en-US" b="1" dirty="0" smtClean="0"/>
              <a:t>the arguments </a:t>
            </a:r>
            <a:r>
              <a:rPr lang="en-US" dirty="0" smtClean="0"/>
              <a:t>to </a:t>
            </a:r>
            <a:r>
              <a:rPr lang="en-US" b="1" dirty="0" smtClean="0"/>
              <a:t>affect their value</a:t>
            </a:r>
            <a:r>
              <a:rPr lang="en-US" dirty="0" smtClean="0"/>
              <a:t> outside of the function.</a:t>
            </a:r>
          </a:p>
          <a:p>
            <a:pPr marL="0" indent="0">
              <a:buNone/>
            </a:pPr>
            <a:r>
              <a:rPr lang="en-US" dirty="0" smtClean="0"/>
              <a:t>To do that, we must use pointers, which are taught later 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6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28650"/>
            <a:ext cx="10515600" cy="55483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Functions are defined using the following syntax: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/* do something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return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bar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*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main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return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The function </a:t>
            </a:r>
            <a:r>
              <a:rPr lang="en-US" b="1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 we defined receives one argument, which is </a:t>
            </a:r>
            <a:r>
              <a:rPr lang="en-US" b="1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bar</a:t>
            </a:r>
            <a:r>
              <a:rPr lang="en-US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. The function receives an integer, multiplies it by two, and returns the result.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16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Execute function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 execute the function </a:t>
            </a:r>
            <a:r>
              <a:rPr lang="en-US" b="1" dirty="0" smtClean="0"/>
              <a:t>foo</a:t>
            </a:r>
            <a:r>
              <a:rPr lang="en-US" dirty="0" smtClean="0"/>
              <a:t> with 1 as the argument </a:t>
            </a:r>
            <a:r>
              <a:rPr lang="en-US" b="1" dirty="0" smtClean="0"/>
              <a:t>bar</a:t>
            </a:r>
            <a:r>
              <a:rPr lang="en-US" dirty="0" smtClean="0"/>
              <a:t>, we use the following syntax: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1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unction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 C, functions must be first defined before they are used in the code.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They can be either declared first and then implemented later on using a header file or in the beginning of the C file.</a:t>
            </a:r>
          </a:p>
          <a:p>
            <a:r>
              <a:rPr lang="en-US" dirty="0" smtClean="0"/>
              <a:t>they can be implemented in the order they are used (less preferable).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4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correct way to use functions: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function declaration */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bar);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main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 {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/* calling foo from main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err="1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"The value of foo is %d"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return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return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bar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+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29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08383"/>
            <a:ext cx="10515600" cy="53685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We can also create functions that do not return a value by using the keyword </a:t>
            </a:r>
            <a:r>
              <a:rPr lang="en-US" b="1" dirty="0" smtClean="0"/>
              <a:t>void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void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 {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/* do something and don't return a value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5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main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moo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return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7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Write a function called </a:t>
            </a:r>
            <a:r>
              <a:rPr lang="en-US" b="1" dirty="0" err="1" smtClean="0"/>
              <a:t>print_big</a:t>
            </a:r>
            <a:r>
              <a:rPr lang="en-US" dirty="0" smtClean="0"/>
              <a:t> which receives one argument (an integer) and prints the line </a:t>
            </a:r>
            <a:r>
              <a:rPr lang="en-US" b="1" dirty="0" smtClean="0"/>
              <a:t>x is big </a:t>
            </a:r>
            <a:r>
              <a:rPr lang="en-US" dirty="0" smtClean="0"/>
              <a:t>(where x is the argument) if the argument given to the function is a number bigger than 10.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Important: Don't forget to add a newline character </a:t>
            </a:r>
            <a:r>
              <a:rPr lang="en-US" b="1" dirty="0" smtClean="0"/>
              <a:t>\n</a:t>
            </a:r>
            <a:r>
              <a:rPr lang="en-US" dirty="0" smtClean="0"/>
              <a:t> at the end of the </a:t>
            </a:r>
            <a:r>
              <a:rPr lang="en-US" dirty="0" err="1" smtClean="0"/>
              <a:t>printf</a:t>
            </a:r>
            <a:r>
              <a:rPr lang="en-US" dirty="0" smtClean="0"/>
              <a:t> string.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78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396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Cascadia Code</vt:lpstr>
      <vt:lpstr>Office Theme</vt:lpstr>
      <vt:lpstr>Functions</vt:lpstr>
      <vt:lpstr>PowerPoint Presentation</vt:lpstr>
      <vt:lpstr>PowerPoint Presentation</vt:lpstr>
      <vt:lpstr>Execute function </vt:lpstr>
      <vt:lpstr>Function declaration</vt:lpstr>
      <vt:lpstr>The correct way to use functions:</vt:lpstr>
      <vt:lpstr>PowerPoint Presentation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Esmaeill</dc:creator>
  <cp:lastModifiedBy>Esmaeill</cp:lastModifiedBy>
  <cp:revision>24</cp:revision>
  <dcterms:created xsi:type="dcterms:W3CDTF">2022-10-26T14:53:13Z</dcterms:created>
  <dcterms:modified xsi:type="dcterms:W3CDTF">2022-10-27T06:11:12Z</dcterms:modified>
</cp:coreProperties>
</file>